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9" r:id="rId29"/>
    <p:sldId id="283" r:id="rId30"/>
    <p:sldId id="284" r:id="rId31"/>
    <p:sldId id="285" r:id="rId32"/>
    <p:sldId id="286" r:id="rId33"/>
    <p:sldId id="287" r:id="rId34"/>
    <p:sldId id="288" r:id="rId35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C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4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8705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787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866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862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260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791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3808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71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9460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973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3041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1CB3E-CD80-4117-BA28-19CBB1A92E5C}" type="datetimeFigureOut">
              <a:rPr lang="nl-BE" smtClean="0"/>
              <a:t>1/07/2021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FBCD6-1A69-4BBA-B183-192AD78FE9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183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dPB1yyE9eY?feature=oembed" TargetMode="Externa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_7i-xGztQc?feature=oembed" TargetMode="Externa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ijxjK7j8ZM?feature=oembed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C2A951A-689D-4ED2-AD68-87DE85C516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7C4343-9D1E-4A9A-8585-14ABB1EE2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1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1B67D4B-3FC3-4DA7-A8C5-3B7F404E4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37C5A6C-7385-40B6-B86C-B779CE72CCAB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16649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843C89B-2FA4-47DE-8E16-778574B2F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77D1888-F6EF-4EE6-8B91-2CF60ACD7E3D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pic>
        <p:nvPicPr>
          <p:cNvPr id="2" name="klok_1.5m">
            <a:hlinkClick r:id="" action="ppaction://media"/>
            <a:extLst>
              <a:ext uri="{FF2B5EF4-FFF2-40B4-BE49-F238E27FC236}">
                <a16:creationId xmlns:a16="http://schemas.microsoft.com/office/drawing/2014/main" id="{FA9DC1E1-BF49-4685-B7CD-B02800BCE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8306" y="1722437"/>
            <a:ext cx="7315200" cy="4114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5C098CF-3A52-4CD6-9790-4E05C6EC92B2}"/>
              </a:ext>
            </a:extLst>
          </p:cNvPr>
          <p:cNvSpPr/>
          <p:nvPr/>
        </p:nvSpPr>
        <p:spPr>
          <a:xfrm>
            <a:off x="8909306" y="1395514"/>
            <a:ext cx="186813" cy="476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432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97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0D125DC-D905-4193-9953-649639343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636E6BD-B388-4402-B88F-8F2C3BEB84ED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97674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974C782-D312-4561-845A-F9EF5170B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BE8186A-6B98-4564-BE51-A5C937F65AE2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9736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07B141D-9E7C-4429-992A-15B3E962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587D01E-C0D1-417D-9473-8AB713B338FB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498500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C7D0307-95C0-406B-B8D8-CC44FDE16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C1219FA-40B9-4172-90D9-269CB8A95C80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817715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4CE5E17-6432-4DAD-ADA9-AAED289AD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pic>
        <p:nvPicPr>
          <p:cNvPr id="3" name="Afbeelding 2" descr="Afbeelding met tekst, visitekaartje, accessoire&#10;&#10;Automatisch gegenereerde beschrijving">
            <a:extLst>
              <a:ext uri="{FF2B5EF4-FFF2-40B4-BE49-F238E27FC236}">
                <a16:creationId xmlns:a16="http://schemas.microsoft.com/office/drawing/2014/main" id="{6B8F0AA5-FA73-4371-81CD-2813D7E98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063AC4-7EF8-43D2-B6C6-9674B782CAC1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53427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D922C73-544E-4BA8-B198-5379B1131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5A3AB1C-7878-4937-B2E6-025B08D60E43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91747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7819729-B23A-45AC-BB24-593E33910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773A125-03D4-4BAB-8592-9FAF1E3B0663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57160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137DD27-0933-4E32-94B5-67CFE9356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5759A19-06CA-4819-8CFE-34A894BECE4B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46299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0C18FEF-16A3-47DC-903D-64221B5BE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2DE02E7-F1B9-4340-8948-A79BAB0991C2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2718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38EF7B5-BC6A-4102-93A2-9BB69BD1C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8927742-A5B3-4221-B342-2886558BF02F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62343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2737021-C560-4187-A560-651B361E0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68DDD4F-A32A-4478-88B6-5C164FB80879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947830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2A30DF-F1CD-4D61-BA9E-ECFB73509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53E053E-A6AC-4CA4-BD09-886D35D05747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109199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84A4367-B2C9-4777-972B-78A0875B1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544AF36-3F2D-47E1-8528-1A3E706098ED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</a:p>
        </p:txBody>
      </p:sp>
      <p:pic>
        <p:nvPicPr>
          <p:cNvPr id="3" name="klok_5m">
            <a:hlinkClick r:id="" action="ppaction://media"/>
            <a:extLst>
              <a:ext uri="{FF2B5EF4-FFF2-40B4-BE49-F238E27FC236}">
                <a16:creationId xmlns:a16="http://schemas.microsoft.com/office/drawing/2014/main" id="{A1B4B64A-8632-4E31-B692-9BB7BBEF97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7513" y="1722438"/>
            <a:ext cx="7315200" cy="4114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2E8573F-ACCF-4BD2-9B9D-FADB3B6F948E}"/>
              </a:ext>
            </a:extLst>
          </p:cNvPr>
          <p:cNvSpPr/>
          <p:nvPr/>
        </p:nvSpPr>
        <p:spPr>
          <a:xfrm>
            <a:off x="8909306" y="1395514"/>
            <a:ext cx="186813" cy="476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9616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FE442B1-EF5D-4A44-BABB-E8E7DE514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93B322A-8D7E-449F-903F-CCC0324E4440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270158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0B9AB7B-B405-41F8-86AC-4319D5589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270FC90-A346-476E-9A04-89D13D86D685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092515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afbeelding, schotel&#10;&#10;Automatisch gegenereerde beschrijving">
            <a:extLst>
              <a:ext uri="{FF2B5EF4-FFF2-40B4-BE49-F238E27FC236}">
                <a16:creationId xmlns:a16="http://schemas.microsoft.com/office/drawing/2014/main" id="{6B26D6C5-B7C6-43F4-AF18-AFEB9A1F5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844C494-8061-45D0-AC60-E024409D7405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731312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6D35568-B6FA-4CFC-AA29-CB5CC36E9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70F68BB-0681-46B7-A08E-ADC033344206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101962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C0AC654-A79B-4651-886D-B9DFF66D6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2AFA682-C426-44F3-AA9E-81B0286A593E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064453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206D92D-8533-43AB-92B6-09EE3CE63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C73C5BF-1FFF-41BB-9A93-6A70620CB92A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</a:t>
            </a:r>
          </a:p>
        </p:txBody>
      </p:sp>
      <p:pic>
        <p:nvPicPr>
          <p:cNvPr id="3" name="aftelklok-30m">
            <a:hlinkClick r:id="" action="ppaction://media"/>
            <a:extLst>
              <a:ext uri="{FF2B5EF4-FFF2-40B4-BE49-F238E27FC236}">
                <a16:creationId xmlns:a16="http://schemas.microsoft.com/office/drawing/2014/main" id="{76F571DF-2C72-4A3E-A084-21C9843FE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6775" y="1516063"/>
            <a:ext cx="6416675" cy="452596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49DBF65-115E-4430-A600-804A89DAD065}"/>
              </a:ext>
            </a:extLst>
          </p:cNvPr>
          <p:cNvSpPr/>
          <p:nvPr/>
        </p:nvSpPr>
        <p:spPr>
          <a:xfrm>
            <a:off x="8460043" y="1394721"/>
            <a:ext cx="186813" cy="4768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5D52605-7B46-4E7A-8582-6B288C16D6B5}"/>
              </a:ext>
            </a:extLst>
          </p:cNvPr>
          <p:cNvSpPr/>
          <p:nvPr/>
        </p:nvSpPr>
        <p:spPr>
          <a:xfrm>
            <a:off x="6577781" y="5348748"/>
            <a:ext cx="2340077" cy="693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645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13B1E1ED-F8F3-4E96-A651-44A4598EA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4541ED4-D1F8-493B-A02F-992268A096D5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2080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71564A1-91DD-4BCD-93B1-CF0B8A23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772EE05-5C4C-4108-BC06-31E824F3F9AB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644407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746BE1F-FBB5-4460-90AD-E5311D275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82C61CB-7299-4FD9-8FA4-068FBD5CE9D4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625552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78C129A-9D2D-4ACE-92F7-128903DB1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FB8BB15-4FD0-4918-9DC5-4E01AD58B540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339444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38B2E73-5B25-4D1F-9E10-CCEDB1FBD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EBA8DF0-32D7-4534-8E72-CF6D9FFD5B97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B5DA193-458A-4A23-BC4E-8B2A9DB0BEB7}"/>
              </a:ext>
            </a:extLst>
          </p:cNvPr>
          <p:cNvSpPr/>
          <p:nvPr/>
        </p:nvSpPr>
        <p:spPr>
          <a:xfrm>
            <a:off x="1828800" y="1356852"/>
            <a:ext cx="6980903" cy="4001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3" name="Onlinemedia 2" title="Tex-Air nieuwsuitzending 2">
            <a:hlinkClick r:id="" action="ppaction://media"/>
            <a:extLst>
              <a:ext uri="{FF2B5EF4-FFF2-40B4-BE49-F238E27FC236}">
                <a16:creationId xmlns:a16="http://schemas.microsoft.com/office/drawing/2014/main" id="{EFBBA101-5F54-48C2-B08B-DAA7ABBA7D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19029" y="1804972"/>
            <a:ext cx="6990674" cy="39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2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3467B97-3C7B-4180-AD1D-2FEC30EBF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DB896F7-721D-4F71-BA18-9871253CF14C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</a:t>
            </a:r>
          </a:p>
        </p:txBody>
      </p:sp>
      <p:pic>
        <p:nvPicPr>
          <p:cNvPr id="5" name="Onlinemedia 4" title="TagURIt: Electronic gaming on Lumalive e-textiles with proximity and touch sensing">
            <a:hlinkClick r:id="" action="ppaction://media"/>
            <a:extLst>
              <a:ext uri="{FF2B5EF4-FFF2-40B4-BE49-F238E27FC236}">
                <a16:creationId xmlns:a16="http://schemas.microsoft.com/office/drawing/2014/main" id="{31F83FA7-B9E0-4C3A-9310-2B7367E714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20171" y="1489126"/>
            <a:ext cx="6661713" cy="37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1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DBF384B-475D-4B19-AF10-6639941E1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3051F3B-A9D4-42C2-8210-ABB1A41E31FD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73614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6ADCD4A-72E1-4387-8CC6-A18E53241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9F5AC44-C1B8-4BC3-9854-31F3D9DFAF86}"/>
              </a:ext>
            </a:extLst>
          </p:cNvPr>
          <p:cNvSpPr/>
          <p:nvPr/>
        </p:nvSpPr>
        <p:spPr>
          <a:xfrm>
            <a:off x="1828800" y="1356852"/>
            <a:ext cx="6980903" cy="4001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157004-E042-4D73-B581-6B9285CFE660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pic>
        <p:nvPicPr>
          <p:cNvPr id="7" name="Onlinemedia 6" title="Tex-Air nieuwsuitzending 1">
            <a:hlinkClick r:id="" action="ppaction://media"/>
            <a:extLst>
              <a:ext uri="{FF2B5EF4-FFF2-40B4-BE49-F238E27FC236}">
                <a16:creationId xmlns:a16="http://schemas.microsoft.com/office/drawing/2014/main" id="{C6AEF4EE-48A0-4087-B83F-F66F0B9C23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7898" y="1556822"/>
            <a:ext cx="7082706" cy="400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5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CDE6370-9900-44F0-AB9E-2C314C522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60" name="Tekstvak 59">
            <a:extLst>
              <a:ext uri="{FF2B5EF4-FFF2-40B4-BE49-F238E27FC236}">
                <a16:creationId xmlns:a16="http://schemas.microsoft.com/office/drawing/2014/main" id="{4B219EDE-EA02-44F8-B92A-A292983D6570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0216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CC3DFA1-938F-45D4-86E2-0F7DC6B17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A795211-6BC0-479D-A1D0-731A75301704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14343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0A095E1-CD5B-4844-8E80-1447ACE97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50AD115-EA1A-4904-BDCD-54AE49A9C36C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8954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DD25386-4A54-4379-92A3-3E2D30EB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AE7403C-D41A-4979-AA14-47C6D9ACC080}"/>
              </a:ext>
            </a:extLst>
          </p:cNvPr>
          <p:cNvSpPr txBox="1"/>
          <p:nvPr/>
        </p:nvSpPr>
        <p:spPr>
          <a:xfrm>
            <a:off x="9472613" y="71903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b="1" dirty="0">
                <a:solidFill>
                  <a:srgbClr val="D8C5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146565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1882</TotalTime>
  <Words>33</Words>
  <Application>Microsoft Office PowerPoint</Application>
  <PresentationFormat>Aangepast</PresentationFormat>
  <Paragraphs>33</Paragraphs>
  <Slides>34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Open Sans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Kato Notebaert</dc:creator>
  <cp:lastModifiedBy>kato notebaert</cp:lastModifiedBy>
  <cp:revision>22</cp:revision>
  <dcterms:created xsi:type="dcterms:W3CDTF">2021-04-08T10:25:29Z</dcterms:created>
  <dcterms:modified xsi:type="dcterms:W3CDTF">2021-07-01T14:43:00Z</dcterms:modified>
</cp:coreProperties>
</file>